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56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" y="0"/>
            <a:ext cx="9136758" cy="6858000"/>
          </a:xfrm>
        </p:spPr>
      </p:pic>
    </p:spTree>
    <p:extLst>
      <p:ext uri="{BB962C8B-B14F-4D97-AF65-F5344CB8AC3E}">
        <p14:creationId xmlns:p14="http://schemas.microsoft.com/office/powerpoint/2010/main" val="2825012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4" y="0"/>
            <a:ext cx="9242263" cy="6858000"/>
          </a:xfrm>
        </p:spPr>
      </p:pic>
    </p:spTree>
    <p:extLst>
      <p:ext uri="{BB962C8B-B14F-4D97-AF65-F5344CB8AC3E}">
        <p14:creationId xmlns:p14="http://schemas.microsoft.com/office/powerpoint/2010/main" val="1399165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26"/>
            <a:ext cx="9144000" cy="7022473"/>
          </a:xfrm>
        </p:spPr>
      </p:pic>
    </p:spTree>
    <p:extLst>
      <p:ext uri="{BB962C8B-B14F-4D97-AF65-F5344CB8AC3E}">
        <p14:creationId xmlns:p14="http://schemas.microsoft.com/office/powerpoint/2010/main" val="2252473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62"/>
            <a:ext cx="9144000" cy="6848337"/>
          </a:xfrm>
        </p:spPr>
      </p:pic>
    </p:spTree>
    <p:extLst>
      <p:ext uri="{BB962C8B-B14F-4D97-AF65-F5344CB8AC3E}">
        <p14:creationId xmlns:p14="http://schemas.microsoft.com/office/powerpoint/2010/main" val="1177032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" y="-26074"/>
            <a:ext cx="9178765" cy="6884074"/>
          </a:xfrm>
        </p:spPr>
      </p:pic>
    </p:spTree>
    <p:extLst>
      <p:ext uri="{BB962C8B-B14F-4D97-AF65-F5344CB8AC3E}">
        <p14:creationId xmlns:p14="http://schemas.microsoft.com/office/powerpoint/2010/main" val="1775641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-39080"/>
            <a:ext cx="5328592" cy="6881234"/>
          </a:xfrm>
        </p:spPr>
      </p:pic>
    </p:spTree>
    <p:extLst>
      <p:ext uri="{BB962C8B-B14F-4D97-AF65-F5344CB8AC3E}">
        <p14:creationId xmlns:p14="http://schemas.microsoft.com/office/powerpoint/2010/main" val="483445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6454"/>
            <a:ext cx="9144000" cy="514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741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0"/>
            <a:ext cx="4608512" cy="6858000"/>
          </a:xfrm>
        </p:spPr>
      </p:pic>
    </p:spTree>
    <p:extLst>
      <p:ext uri="{BB962C8B-B14F-4D97-AF65-F5344CB8AC3E}">
        <p14:creationId xmlns:p14="http://schemas.microsoft.com/office/powerpoint/2010/main" val="28040928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Windows User</cp:lastModifiedBy>
  <cp:revision>3</cp:revision>
  <dcterms:created xsi:type="dcterms:W3CDTF">2021-09-28T10:40:45Z</dcterms:created>
  <dcterms:modified xsi:type="dcterms:W3CDTF">2021-09-28T11:06:33Z</dcterms:modified>
</cp:coreProperties>
</file>