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" y="0"/>
            <a:ext cx="9136758" cy="6858000"/>
          </a:xfrm>
        </p:spPr>
      </p:pic>
    </p:spTree>
    <p:extLst>
      <p:ext uri="{BB962C8B-B14F-4D97-AF65-F5344CB8AC3E}">
        <p14:creationId xmlns:p14="http://schemas.microsoft.com/office/powerpoint/2010/main" val="282501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0"/>
            <a:ext cx="9242263" cy="6858000"/>
          </a:xfrm>
        </p:spPr>
      </p:pic>
    </p:spTree>
    <p:extLst>
      <p:ext uri="{BB962C8B-B14F-4D97-AF65-F5344CB8AC3E}">
        <p14:creationId xmlns:p14="http://schemas.microsoft.com/office/powerpoint/2010/main" val="139916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44000" cy="7022473"/>
          </a:xfrm>
        </p:spPr>
      </p:pic>
    </p:spTree>
    <p:extLst>
      <p:ext uri="{BB962C8B-B14F-4D97-AF65-F5344CB8AC3E}">
        <p14:creationId xmlns:p14="http://schemas.microsoft.com/office/powerpoint/2010/main" val="225247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"/>
            <a:ext cx="9144000" cy="6848337"/>
          </a:xfrm>
        </p:spPr>
      </p:pic>
    </p:spTree>
    <p:extLst>
      <p:ext uri="{BB962C8B-B14F-4D97-AF65-F5344CB8AC3E}">
        <p14:creationId xmlns:p14="http://schemas.microsoft.com/office/powerpoint/2010/main" val="117703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-26074"/>
            <a:ext cx="9178765" cy="6884074"/>
          </a:xfrm>
        </p:spPr>
      </p:pic>
    </p:spTree>
    <p:extLst>
      <p:ext uri="{BB962C8B-B14F-4D97-AF65-F5344CB8AC3E}">
        <p14:creationId xmlns:p14="http://schemas.microsoft.com/office/powerpoint/2010/main" val="17756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39080"/>
            <a:ext cx="5328592" cy="6881234"/>
          </a:xfrm>
        </p:spPr>
      </p:pic>
    </p:spTree>
    <p:extLst>
      <p:ext uri="{BB962C8B-B14F-4D97-AF65-F5344CB8AC3E}">
        <p14:creationId xmlns:p14="http://schemas.microsoft.com/office/powerpoint/2010/main" val="48344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54"/>
            <a:ext cx="9144000" cy="51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608512" cy="6858000"/>
          </a:xfrm>
        </p:spPr>
      </p:pic>
    </p:spTree>
    <p:extLst>
      <p:ext uri="{BB962C8B-B14F-4D97-AF65-F5344CB8AC3E}">
        <p14:creationId xmlns:p14="http://schemas.microsoft.com/office/powerpoint/2010/main" val="2804092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</cp:revision>
  <dcterms:created xsi:type="dcterms:W3CDTF">2021-09-28T10:40:45Z</dcterms:created>
  <dcterms:modified xsi:type="dcterms:W3CDTF">2021-09-28T11:06:33Z</dcterms:modified>
</cp:coreProperties>
</file>