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59" r:id="rId4"/>
    <p:sldId id="258" r:id="rId5"/>
    <p:sldId id="273" r:id="rId6"/>
    <p:sldId id="269" r:id="rId7"/>
    <p:sldId id="274" r:id="rId8"/>
    <p:sldId id="270" r:id="rId9"/>
    <p:sldId id="277" r:id="rId10"/>
    <p:sldId id="266" r:id="rId11"/>
    <p:sldId id="265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1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Как часто </a:t>
            </a:r>
            <a:r>
              <a:rPr lang="ru-RU" dirty="0" smtClean="0"/>
              <a:t>Вы </a:t>
            </a:r>
            <a:r>
              <a:rPr lang="ru-RU" dirty="0"/>
              <a:t>читаете </a:t>
            </a:r>
            <a:r>
              <a:rPr lang="ru-RU" dirty="0" smtClean="0"/>
              <a:t>(рассказываете) своему ребёнку сказку ?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3333333333334E-2"/>
          <c:y val="0.22728124999999999"/>
          <c:w val="0.69040108267716538"/>
          <c:h val="0.73834374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читаете ()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ежедневно</c:v>
                </c:pt>
                <c:pt idx="1">
                  <c:v>один раз в неделю</c:v>
                </c:pt>
                <c:pt idx="2">
                  <c:v>очень редко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0.3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A8E9-2E71-406D-A6ED-B458CF84639C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3B1E6-9954-4B90-993A-7F82DD814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5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3B1E6-9954-4B90-993A-7F82DD814D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0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0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2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9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7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3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8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5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D8B2-EE8E-4876-810E-7AE9EDF85D2B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8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a983d1c9a2df2615ca8fc1dc729d3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96117" y="836712"/>
            <a:ext cx="67282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5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Сказка – эффективное  средство развития речи дошкольников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Вакурина </a:t>
            </a:r>
          </a:p>
          <a:p>
            <a:pPr lvl="0" algn="r"/>
            <a:r>
              <a:rPr lang="ru-RU" sz="2800" b="1" i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Татьяна Николаевна</a:t>
            </a:r>
          </a:p>
          <a:p>
            <a:pPr lvl="0" algn="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воспитатель МДОУ «Детский сад №5 «Росинка»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036496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908720"/>
            <a:ext cx="3307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Ритмизация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9717"/>
            <a:ext cx="2863552" cy="214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270" y="2503516"/>
            <a:ext cx="2852766" cy="2139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13" y="3863328"/>
            <a:ext cx="3243452" cy="24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908719"/>
            <a:ext cx="3760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Психогимнастика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1866">
            <a:off x="317915" y="2242220"/>
            <a:ext cx="3656270" cy="2742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5090">
            <a:off x="4948170" y="3028322"/>
            <a:ext cx="3635896" cy="27269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131" y="2526760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060848"/>
            <a:ext cx="7344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Словесное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рисование-</a:t>
            </a:r>
          </a:p>
          <a:p>
            <a:pPr lvl="0" algn="ctr"/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точное определение словами состояний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героев, изображение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их позы, мимики, жестов не раскрытых в контексте литературного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произведения.</a:t>
            </a:r>
            <a:endParaRPr lang="ru-RU" sz="3600" dirty="0" smtClean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2502"/>
            <a:ext cx="15489410" cy="68554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35" y="836712"/>
            <a:ext cx="9627818" cy="396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14526"/>
            <a:ext cx="2956344" cy="118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яяяяяяяяяяяяяяяя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13" y="4797152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2222 C -0.075 0.02037 -0.0967 0.01898 -0.11841 0.02431 C -0.129 0.02685 -0.15018 0.03033 -0.15018 0.03033 C -0.16007 0.03496 -0.14913 0.03033 -0.16684 0.03449 C -0.18351 0.03843 -0.2 0.04468 -0.21684 0.04861 C -0.23125 0.05787 -0.24497 0.05996 -0.26077 0.06273 C -0.27361 0.06875 -0.25382 0.06019 -0.28368 0.06667 C -0.28976 0.06806 -0.29566 0.07222 -0.30174 0.07477 C -0.30712 0.07709 -0.31285 0.07616 -0.31841 0.07685 C -0.32917 0.08611 -0.34358 0.08241 -0.35625 0.08496 C -0.36302 0.0882 -0.36841 0.08959 -0.37587 0.09097 C -0.38073 0.09329 -0.38455 0.09722 -0.38959 0.09908 C -0.42084 0.11134 -0.45573 0.11459 -0.48802 0.11713 C -0.50087 0.12315 -0.5158 0.12222 -0.529 0.12338 C -0.55504 0.13403 -0.58212 0.13472 -0.6092 0.1375 C -0.62344 0.14329 -0.63247 0.14074 -0.64861 0.13935 C -0.65712 0.13588 -0.66597 0.13472 -0.67448 0.13148 C -0.68316 0.12824 -0.67483 0.13102 -0.68351 0.12523 C -0.68907 0.12153 -0.69584 0.11968 -0.70174 0.11713 C -0.72188 0.1081 -0.70434 0.11273 -0.71372 0.10509 C -0.71511 0.10394 -0.71702 0.10417 -0.71841 0.10301 C -0.72153 0.1007 -0.72448 0.09769 -0.72743 0.09491 C -0.72952 0.09306 -0.73264 0.09398 -0.73507 0.09306 C -0.74254 0.09028 -0.75052 0.08611 -0.75782 0.08287 C -0.76407 0.08009 -0.7665 0.07176 -0.77292 0.06875 C -0.7757 0.0632 -0.77882 0.05764 -0.78195 0.05255 C -0.78282 0.05116 -0.78403 0.05 -0.78507 0.04861 C -0.78611 0.04722 -0.78802 0.04445 -0.78802 0.04445 " pathEditMode="relative" ptsTypes="fffffffffffffffffffffffffff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-0.00156 -0.01551 -0.00521 -0.02963 -0.00903 -0.04444 C -0.00695 -0.07153 -0.00886 -0.0662 0.00451 -0.08495 C 0.00694 -0.08843 0.00885 -0.09329 0.01215 -0.09491 C 0.0151 -0.0963 0.02118 -0.09907 0.02118 -0.09907 C 0.02309 -0.10278 0.02378 -0.10741 0.02587 -0.11111 C 0.03055 -0.11968 0.03784 -0.12824 0.04548 -0.13125 C 0.04982 -0.13704 0.05347 -0.14606 0.0592 -0.14954 C 0.06146 -0.15093 0.06423 -0.15069 0.06666 -0.15162 C 0.07621 -0.15509 0.08107 -0.15787 0.09097 -0.15949 C 0.0993 -0.1713 0.11805 -0.1706 0.12882 -0.17176 C 0.13524 -0.17477 0.14201 -0.17546 0.14861 -0.17778 C 0.16076 -0.17708 0.17257 -0.17685 0.18489 -0.17569 C 0.18837 -0.17523 0.19201 -0.17315 0.19548 -0.17176 C 0.19844 -0.1706 0.20434 -0.16759 0.20434 -0.16759 C 0.21666 -0.16968 0.22639 -0.16898 0.23784 -0.16366 C 0.24236 -0.15764 0.23941 -0.16042 0.24548 -0.15764 C 0.24844 -0.15625 0.25451 -0.15347 0.25451 -0.15347 C 0.25764 -0.15486 0.26371 -0.15764 0.26371 -0.15764 " pathEditMode="relative" ptsTypes="ffffffffffffffffffA">
                                      <p:cBhvr>
                                        <p:cTn id="6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66667E-6 C 0.01076 0.00254 0.021 0.00555 0.03177 0.0081 C 0.03472 0.00879 0.04097 0.01018 0.04097 0.01018 C 0.05416 0.00949 0.06736 0.01087 0.08038 0.0081 C 0.08576 0.00694 0.08941 -6.66667E-6 0.09392 -0.00394 C 0.09948 -0.0088 0.10642 -0.00926 0.11215 -0.01413 C 0.1158 -0.02801 0.1184 -0.04514 0.11215 -0.05857 C 0.10573 -0.07269 0.09809 -0.08195 0.08784 -0.09098 C 0.08524 -0.09329 0.08333 -0.09769 0.08038 -0.09908 C 0.07743 -0.10047 0.0743 -0.10024 0.07118 -0.10093 C 0.06093 -0.11042 0.04687 -0.11297 0.03472 -0.11714 C 0.0118 -0.11505 -0.00747 -0.1088 -0.03021 -0.10718 C -0.05348 -0.09676 -0.02865 -0.10718 -0.09236 -0.10301 C -0.10157 -0.10232 -0.11059 -0.09514 -0.11962 -0.09283 C -0.12969 -0.09028 -0.14011 -0.08913 -0.15 -0.08496 C -0.15348 -0.08565 -0.15712 -0.08542 -0.16059 -0.08681 C -0.16615 -0.08889 -0.16927 -0.09422 -0.1757 -0.09491 C -0.18733 -0.09607 -0.19896 -0.0963 -0.21059 -0.097 C -0.22136 -0.10209 -0.23038 -0.09468 -0.24098 -0.09283 C -0.27014 -0.08774 -0.25591 -0.08959 -0.28334 -0.08681 C -0.31424 -0.08843 -0.31632 -0.08843 -0.33785 -0.09283 C -0.34757 -0.09723 -0.34462 -0.09399 -0.34844 -0.09908 " pathEditMode="relative" ptsTypes="fffffffffffffffffffffA">
                                      <p:cBhvr>
                                        <p:cTn id="6" dur="6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8607" r="21044" b="13589"/>
          <a:stretch/>
        </p:blipFill>
        <p:spPr bwMode="auto">
          <a:xfrm>
            <a:off x="7074" y="2703"/>
            <a:ext cx="9136926" cy="6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Desktop\prischepki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761996" cy="7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C -0.00538 -0.01088 -0.01319 -0.01921 -0.02118 -0.02616 C -0.02708 -0.04908 -0.02292 -0.07523 -0.00746 -0.08889 C -0.00278 -0.09861 0.00399 -0.10324 0.01215 -0.10695 C 0.0132 -0.10833 0.01406 -0.11019 0.01528 -0.11111 C 0.01667 -0.11227 0.01875 -0.11158 0.01979 -0.11296 C 0.02795 -0.12384 0.01302 -0.11528 0.02587 -0.12107 C 0.03142 -0.12894 0.03681 -0.1419 0.04392 -0.14746 C 0.04948 -0.15185 0.05747 -0.15347 0.06372 -0.15556 C 0.07083 -0.16181 0.07934 -0.16551 0.08785 -0.16551 " pathEditMode="relative" ptsTypes="fffffffffA">
                                      <p:cBhvr>
                                        <p:cTn id="6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776" y="2502"/>
            <a:ext cx="15489410" cy="68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944143"/>
            <a:ext cx="7992888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26" y="2636912"/>
            <a:ext cx="55292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4868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5474" y="1714382"/>
            <a:ext cx="7920880" cy="529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1"/>
            <a:ext cx="713804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887" y="233353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i="1" kern="0" dirty="0" smtClean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kern="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Times New Roman" pitchFamily="18" charset="0"/>
              </a:rPr>
              <a:t>Сказка в жизни вашего ребёнка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4348140"/>
              </p:ext>
            </p:extLst>
          </p:nvPr>
        </p:nvGraphicFramePr>
        <p:xfrm>
          <a:off x="1308339" y="217234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28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5" y="207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916832"/>
            <a:ext cx="735242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Дошкольный возраст – является благоприятным </a:t>
            </a:r>
            <a:r>
              <a:rPr lang="ru-RU" sz="4400" dirty="0">
                <a:solidFill>
                  <a:srgbClr val="002060"/>
                </a:solidFill>
                <a:latin typeface="Times New Roman"/>
                <a:ea typeface="Times New Roman"/>
              </a:rPr>
              <a:t>для развития речи, а так же, формирования культуры речевого общения малыша.</a:t>
            </a:r>
          </a:p>
          <a:p>
            <a:pPr marL="365760" lvl="0" indent="-283464" algn="ctr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348880"/>
            <a:ext cx="7056784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Сказочно – фольклорный мир представляет собой систему, наиболее оптимальную для восприятия понимания её ребёнком – дошкольником, который полностью соответствует возрастным особенностям и потребностям малыша.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Чтение вслух и рассказывание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сказок. 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5" y="2359110"/>
            <a:ext cx="3956567" cy="222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2" y="3833878"/>
            <a:ext cx="3264076" cy="2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997839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Музыкальное сопровождение</a:t>
            </a:r>
          </a:p>
          <a:p>
            <a:pPr lvl="0" algn="ctr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лужит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полноценного восприятия происходящих событий.</a:t>
            </a:r>
          </a:p>
          <a:p>
            <a:pPr lvl="0"/>
            <a:endParaRPr lang="ru-RU" sz="36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9236" y="1160748"/>
            <a:ext cx="734481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3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2215" y="976081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Моделирование сказок.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mg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72490"/>
            <a:ext cx="3188856" cy="239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ownloads\0013-015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08" y="1558067"/>
            <a:ext cx="2240988" cy="230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3porose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" y="1543597"/>
            <a:ext cx="2333798" cy="23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794802"/>
            <a:ext cx="66967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Словесная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режиссерская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игра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упражнение детей в звуковом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оформлении связного высказывания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(разная сила голоса, темпа и ритма речи),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использование в речи образных выражений,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сказочных повторов, а так же лексических средств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(прилагательных, наречия)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для определения своих эмоций,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Symbol"/>
              </a:rPr>
              <a:t>чувств от прослушивания сказки, музыки.</a:t>
            </a:r>
          </a:p>
          <a:p>
            <a:pPr lvl="0"/>
            <a:endParaRPr lang="ru-RU" sz="3600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endParaRPr lang="ru-RU" sz="3600" dirty="0" smtClean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178</Words>
  <Application>Microsoft Office PowerPoint</Application>
  <PresentationFormat>Экран (4:3)</PresentationFormat>
  <Paragraphs>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2017-03-18T03:08:11Z</dcterms:created>
  <dcterms:modified xsi:type="dcterms:W3CDTF">2019-02-15T17:24:17Z</dcterms:modified>
</cp:coreProperties>
</file>