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8" r:id="rId6"/>
    <p:sldId id="269" r:id="rId7"/>
    <p:sldId id="271" r:id="rId8"/>
    <p:sldId id="270" r:id="rId9"/>
    <p:sldId id="272" r:id="rId10"/>
    <p:sldId id="267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мка-книг-1057587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 rot="5400000">
            <a:off x="1096279" y="-1096281"/>
            <a:ext cx="6951440" cy="914400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643050"/>
            <a:ext cx="6500858" cy="4071966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Книжный уголок первой младшей группы МДОУ «Детский сад № 5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«Росинка»</a:t>
            </a:r>
            <a: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спитатель Т.Н. Вакурина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857232"/>
            <a:ext cx="4500562" cy="5511816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Книжки нам пока читают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Воспитатели для нас. 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Ежедневно наступает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Чтенья книг желанный час!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героев сказок любим,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Книжки очень бережем, 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читать их сами будем, 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малость подрастем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4747003" cy="3672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 за внимание.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410de7bc981.pn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15617" y="1414120"/>
            <a:ext cx="6696743" cy="5061396"/>
          </a:xfrm>
        </p:spPr>
      </p:pic>
    </p:spTree>
    <p:extLst>
      <p:ext uri="{BB962C8B-B14F-4D97-AF65-F5344CB8AC3E}">
        <p14:creationId xmlns:p14="http://schemas.microsoft.com/office/powerpoint/2010/main" val="254941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организации уголка: 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Развитие интереса к художественному слову у детей первой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младшей группы, воспитание будущего читателя, любящего книгу.</a:t>
            </a:r>
          </a:p>
          <a:p>
            <a:pPr algn="just"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достижения цели выделили задачи: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Создать условия в группе для развития интереса детей к художественному слову, книге;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Ежедневно  читать и рассказывать детям произведения художественной литературы, используя разнообразные методы и приемы развития интереса детей к книге;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Привлекать родителей к работе по развитию у детей интереса к книге.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Чтобы приступить к решению поставленных задач, прежде всего мы 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создали в группе соответствующую предметно – развивающую среду. 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 этого выделили специальное место для книжного уголка и оформили 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его в соответствии с необходимыми требованиями.</a:t>
            </a:r>
          </a:p>
          <a:p>
            <a:pPr algn="just"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1643050"/>
            <a:ext cx="454342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нашем книжном уголке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Нам знакомы книги все.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природе, о зверятах, 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Взрослых людях и ребятах.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за чудо эти книжки!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Меж страниц живут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Колобок, зайчата, мишки,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Серый волк, принцесса, гномик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соломенный бычок.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Приходите к нам скорей, 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Будет всем нам веселей,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Будем книги мы читать, 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Сказки слушать и играть!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книжном уголке  находятся произведения русского фольклора: </a:t>
            </a:r>
            <a:r>
              <a:rPr lang="ru-RU" sz="2800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песенки; народные сказки о животных, рассказы, сказки, стихи современных авторов.</a:t>
            </a:r>
            <a:endParaRPr lang="ru-RU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10494"/>
            <a:ext cx="2963416" cy="222256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3"/>
          <a:stretch/>
        </p:blipFill>
        <p:spPr>
          <a:xfrm>
            <a:off x="4860032" y="1772816"/>
            <a:ext cx="2952327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961539"/>
            <a:ext cx="3273557" cy="2455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43428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 младшей группе мы  даём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первые уроки самостоятельного общения с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книгой: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знакомим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уголком книги, его устройством и назначением,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приучаем рассматривать книги и картинки только рядом с уголком, сидя за столиком;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сообщаем правила, которые нужно соблюдать (брать книги чистыми руками, перелистывать осторожно, не рвать, не мять, не использовать для игр; после того как посмотрел, всегда класть книгу на место и др.).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79595"/>
            <a:ext cx="4176464" cy="31323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373" y="2379528"/>
            <a:ext cx="3375045" cy="423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Книжный уголок тесно связан с уголком театрализации.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826768" cy="28700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6896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41894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3312368" cy="24842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0728"/>
            <a:ext cx="3322712" cy="249203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933056"/>
            <a:ext cx="3384376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7072"/>
            <a:ext cx="3456384" cy="25922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11575"/>
            <a:ext cx="3394720" cy="254604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7"/>
            <a:ext cx="3957904" cy="527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0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7"/>
            <a:ext cx="3960440" cy="52805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014" y="620688"/>
            <a:ext cx="39219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255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Книжный уголок первой младшей группы МДОУ «Детский сад № 5  «Росинка»             Выполнила:                                                  воспитатель Т.Н. Вакурина</vt:lpstr>
      <vt:lpstr>Презентация PowerPoint</vt:lpstr>
      <vt:lpstr>Книжный уголок</vt:lpstr>
      <vt:lpstr>В книжном уголке  находятся произведения русского фольклора: потешки, песенки; народные сказки о животных, рассказы, сказки, стихи современных авторов.</vt:lpstr>
      <vt:lpstr>В 1 младшей группе мы  даём детям первые уроки самостоятельного общения с книгой: знакомим с уголком книги, его устройством и назначением, приучаем рассматривать книги и картинки только рядом с уголком, сидя за столиком; сообщаем правила, которые нужно соблюдать (брать книги чистыми руками, перелистывать осторожно, не рвать, не мять, не использовать для игр; после того как посмотрел, всегда класть книгу на место и др.). </vt:lpstr>
      <vt:lpstr>Книжный уголок тесно связан с уголком театрализации.</vt:lpstr>
      <vt:lpstr>Презентация PowerPoint</vt:lpstr>
      <vt:lpstr>Маски</vt:lpstr>
      <vt:lpstr>Презентация PowerPoint</vt:lpstr>
      <vt:lpstr>Книжки нам пока читают Воспитатели для нас.  Ежедневно наступает Чтенья книг желанный час! Мы героев сказок любим, Книжки очень бережем,  И читать их сами будем,  Только малость подрастем!</vt:lpstr>
      <vt:lpstr>Спасибо 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52</cp:revision>
  <dcterms:created xsi:type="dcterms:W3CDTF">2015-04-27T11:17:28Z</dcterms:created>
  <dcterms:modified xsi:type="dcterms:W3CDTF">2015-12-10T17:01:04Z</dcterms:modified>
</cp:coreProperties>
</file>