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66" r:id="rId5"/>
    <p:sldId id="265" r:id="rId6"/>
    <p:sldId id="269" r:id="rId7"/>
    <p:sldId id="264" r:id="rId8"/>
    <p:sldId id="263" r:id="rId9"/>
    <p:sldId id="262" r:id="rId10"/>
    <p:sldId id="261" r:id="rId11"/>
    <p:sldId id="260" r:id="rId12"/>
    <p:sldId id="25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23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0.wav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20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2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3.wav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4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5.wav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6.wa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7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06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8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19.wa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54;&#1056;&#1054;&#1041;&#1048;&#1062;&#1067;&#1053;&#1040;%20&#1043;&#1054;&#1051;&#1054;&#1057;\&#1043;&#1086;&#1083;&#1086;&#1089;%20009.wav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857364"/>
            <a:ext cx="6786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 у детей старшего дошкольного возраста посредством дидактических игр.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450057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Коробицына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Людмила Юрьевна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«Детский сад №5 «Росинка»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г.Каргополь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Голос 02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428604"/>
            <a:ext cx="842965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Приемы успешного запоминания: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мнемотехника, изображаем в действии, считаем стихи, создание мысленного образа, ассоциации, смысловое соотнесение, группировка, рисуем, лепим стихотворение.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дрей\Desktop\Новая флешка\дет.сад фото\EZ1eH_5JEC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831" y="2807237"/>
            <a:ext cx="1658337" cy="124352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ндрей\Desktop\img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428736"/>
            <a:ext cx="2643206" cy="18782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DCIM\117_PANA\P11707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3143272" cy="224605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G:\DCIM\117_PANA\P11706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08837" y="1862808"/>
            <a:ext cx="2868409" cy="24288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андрей\Desktop\Новая флешка\дет.сад фото\пОДГ 2\P117066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428736"/>
            <a:ext cx="3843256" cy="26325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C:\Users\андрей\Desktop\Новая флешка\дет.сад фото\пОДГ 2\P117067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417550" y="3940508"/>
            <a:ext cx="2951842" cy="235745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C:\Users\андрей\Desktop\Новая флешка\дет.сад фото\пОДГ 2\P117066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179354" y="3964788"/>
            <a:ext cx="3000398" cy="23574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Голос 0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1156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1934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дрей\Desktop\Новая флешка\дет.сад фото\P11603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4929222" cy="392909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ндрей\Desktop\Новая флешка\дет.сад фото\Старша 18-19\P11704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142984"/>
            <a:ext cx="4143404" cy="28575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Рисунок 6" descr="G:\DCIM\117_PANA\P11705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500438"/>
            <a:ext cx="4071966" cy="28240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Голос 02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5557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IMG_0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4159710" cy="3035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D:\IMG_06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643182"/>
            <a:ext cx="4416279" cy="32305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500042"/>
            <a:ext cx="48193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РМО – обобщение опыта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Голос 0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2032147"/>
            <a:ext cx="72866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идактическая игра является эффективным средством развития познавательной активности и залог</a:t>
            </a:r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отличной учебы в школе.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Голос 0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1500174"/>
            <a:ext cx="46434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 игры нет, не может быть полноценного умственного развития.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это искра, зажигающая огонек пытливости и любознательности».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1538" y="3929066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Развить познавательные способности у детей старшего дошкольного возраста посредством дидактических игр.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s://fs00.infourok.ru/images/doc/87/104350/hello_html_m3517d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1943534" cy="2643206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pic>
        <p:nvPicPr>
          <p:cNvPr id="8" name="Голос 0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357166"/>
            <a:ext cx="37098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ндрей\Desktop\Новая флешка\дет.сад фото\Старша 18-19\P1170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3143272" cy="22696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Рисунок 6" descr="C:\Users\андрей\Desktop\Новая флешка\дет.сад фото\Старша 18-19\P11701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00438"/>
            <a:ext cx="3500462" cy="282694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049" name="Picture 1" descr="C:\Users\андрей\Desktop\новая флешка\дет.сад фото\Старша 18-19\P1170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71546"/>
            <a:ext cx="3436819" cy="25776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Рисунок 4" descr="C:\Users\андрей\Desktop\Новая флешка\дет.сад фото\Старша 18-19\P11701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3500462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" name="Голос 0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андрей\Desktop\новая флешка\дет.сад фото\пОДГ 2\P117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3698791" cy="27740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4" name="Picture 2" descr="C:\Users\андрей\Desktop\новая флешка\дет.сад фото\пОДГ 2\P1170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928670"/>
            <a:ext cx="3714776" cy="27860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5" name="Picture 3" descr="C:\Users\андрей\Desktop\новая флешка\дет.сад фото\пОДГ 2\P1170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3317756" cy="248831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6" name="Picture 4" descr="C:\Users\андрей\Desktop\новая флешка\дет.сад фото\пОДГ 2\P11708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429000"/>
            <a:ext cx="3833838" cy="2875379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71736" y="285728"/>
            <a:ext cx="35957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Голос 0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61543"/>
            <a:ext cx="828677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 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сосредоточенность на чём-либо.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трица с фигурками к заданию «Найди и вычеркни» для детей в возрасте от четырёх до пяти ле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857355" y="642919"/>
            <a:ext cx="1928827" cy="321471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29124" y="164305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и вычеркни»(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Немов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Р.С.).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5786" y="3172896"/>
            <a:ext cx="350046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 переключения внимания 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– 11%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низкий уровень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357562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высокий уровень переключения внимания </a:t>
            </a:r>
            <a:r>
              <a:rPr lang="en-US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37%</a:t>
            </a:r>
          </a:p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средний – 52%</a:t>
            </a:r>
            <a:endParaRPr lang="en-US" sz="24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низкий уровень - 11%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Голос 01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2500306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ндрей\Desktop\Новая флешка\дет.сад фото\Сред.2017\P1160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3286148" cy="250082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ндрей\Desktop\Новая флешка\дет.сад фото\Сред.2017\P11601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66"/>
            <a:ext cx="4000528" cy="36020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андрей\Desktop\Новая флешка\дет.сад фото\Сред.2017\P11602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000372"/>
            <a:ext cx="4071966" cy="34459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ндрей\Desktop\Новая флешка\дет.сад фото\Сред.2017\P11509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429000"/>
            <a:ext cx="3867144" cy="27932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Голос 00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214290"/>
            <a:ext cx="81439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огическое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и умение ребёнка самостоятельно производить простые логические действия (анализ, синтез, сравнение, обобщение и др.)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726" y="1571612"/>
            <a:ext cx="1611798" cy="23574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643050"/>
            <a:ext cx="5076180" cy="114300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00298" y="307181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«Изучение уровня овладения логическими операциями» и «Нелепицы» (методика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Белошистой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 и Непомнящей Р.Н.)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421484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высокий уровень – 16%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средний – 56%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низкий уровень - 28% 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57686" y="4328046"/>
            <a:ext cx="421481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62%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средний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35% </a:t>
            </a:r>
            <a:endParaRPr lang="en-US" sz="2400" i="1" dirty="0" smtClean="0">
              <a:solidFill>
                <a:srgbClr val="A5002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изкий</a:t>
            </a:r>
            <a:r>
              <a:rPr lang="en-US" sz="2400" i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3%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Голос 01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ндрей\Desktop\Новая флешка\дет.сад фото\Старша 18-19\P1170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3429024" cy="27061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Рисунок 5" descr="C:\Users\андрей\Desktop\Новая флешка\дет.сад фото\Старша 18-19\P11701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4286280" cy="3075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Рисунок 6" descr="C:\Users\андрей\Desktop\Новая флешка\дет.сад фото\Старша 18-19\P11700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714356"/>
            <a:ext cx="3429024" cy="26880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Рисунок 7" descr="C:\Users\андрей\Desktop\Новая флешка\дет.сад фото\Старша 18-19\V1yByRhFio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500438"/>
            <a:ext cx="4143404" cy="3137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Рисунок 8" descr="C:\Users\андрей\Desktop\Новая флешка\дет.сад фото\сУПЕР-ЛОГИК ДЕМ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357430"/>
            <a:ext cx="2480959" cy="175493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dlyarazvitiya.ru/wp-content/uploads/2018/11/labirinty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0"/>
            <a:ext cx="2471231" cy="16377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Голос 01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928670"/>
            <a:ext cx="850109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-это процесс, выполняющий функции запоминания, сохранения и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воспроизведения прошлого опыта.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3429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высокий уровень – 5%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средний – 42%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низкий уровень - 48% 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очень низкий -5%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57174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высокий уровень – 48%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средний – 47%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низкий уровень - 5%</a:t>
            </a:r>
          </a:p>
          <a:p>
            <a:r>
              <a:rPr lang="ru-RU" sz="24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очень низкий – 0%</a:t>
            </a:r>
            <a:endParaRPr lang="ru-RU" sz="24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Голос 0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255</Words>
  <Application>Microsoft Office PowerPoint</Application>
  <PresentationFormat>Экран (4:3)</PresentationFormat>
  <Paragraphs>43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Юрьевна</dc:creator>
  <cp:lastModifiedBy>Пользователь</cp:lastModifiedBy>
  <cp:revision>28</cp:revision>
  <dcterms:created xsi:type="dcterms:W3CDTF">2022-02-15T08:50:30Z</dcterms:created>
  <dcterms:modified xsi:type="dcterms:W3CDTF">2022-02-18T06:54:24Z</dcterms:modified>
</cp:coreProperties>
</file>