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7" r:id="rId4"/>
    <p:sldId id="266" r:id="rId5"/>
    <p:sldId id="265" r:id="rId6"/>
    <p:sldId id="269" r:id="rId7"/>
    <p:sldId id="264" r:id="rId8"/>
    <p:sldId id="263" r:id="rId9"/>
    <p:sldId id="262" r:id="rId10"/>
    <p:sldId id="261" r:id="rId11"/>
    <p:sldId id="260" r:id="rId12"/>
    <p:sldId id="259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23.wav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0.wav" TargetMode="External"/><Relationship Id="rId6" Type="http://schemas.openxmlformats.org/officeDocument/2006/relationships/image" Target="../media/image29.jpeg"/><Relationship Id="rId11" Type="http://schemas.openxmlformats.org/officeDocument/2006/relationships/image" Target="../media/image4.pn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20.wav" TargetMode="Externa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2.wav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3.wav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4.wav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5.wav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6.wav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7.wa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06.wav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8.wav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19.wav" TargetMode="Externa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4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54;&#1056;&#1054;&#1041;&#1048;&#1062;&#1067;&#1053;&#1040;%20&#1043;&#1054;&#1051;&#1054;&#1057;\&#1043;&#1086;&#1083;&#1086;&#1089;%20009.wav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857364"/>
            <a:ext cx="67866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познавательных способностей у детей старшего дошкольного возраста посредством дидактических игр.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868" y="4500570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Коробицына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Людмила Юрьевна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Воспитатель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категории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МДОУ «Детский сад №5 «Росинка»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г.Каргополь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Голос 023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8356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57158" y="428604"/>
            <a:ext cx="8429652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Приемы успешного запоминания: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мнемотехника, изображаем в действии, считаем стихи, создание мысленного образа, ассоциации, смысловое соотнесение, группировка, рисуем, лепим стихотворение.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андрей\Desktop\Новая флешка\дет.сад фото\EZ1eH_5JEC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2831" y="2807237"/>
            <a:ext cx="1658337" cy="124352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андрей\Desktop\img1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1428736"/>
            <a:ext cx="2643206" cy="187828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G:\DCIM\117_PANA\P11707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857628"/>
            <a:ext cx="3143272" cy="2246054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G:\DCIM\117_PANA\P117069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08837" y="1862808"/>
            <a:ext cx="2868409" cy="2428892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андрей\Desktop\Новая флешка\дет.сад фото\пОДГ 2\P117066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29190" y="1428736"/>
            <a:ext cx="3843256" cy="263253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 descr="C:\Users\андрей\Desktop\Новая флешка\дет.сад фото\пОДГ 2\P117067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3417550" y="3940508"/>
            <a:ext cx="2951842" cy="2357454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8" name="Рисунок 7" descr="C:\Users\андрей\Desktop\Новая флешка\дет.сад фото\пОДГ 2\P117066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6179354" y="3964788"/>
            <a:ext cx="3000398" cy="235745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Голос 01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61156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214290"/>
            <a:ext cx="419345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3200" b="1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андрей\Desktop\Новая флешка\дет.сад фото\P116038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928670"/>
            <a:ext cx="4929222" cy="392909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андрей\Desktop\Новая флешка\дет.сад фото\Старша 18-19\P117049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142984"/>
            <a:ext cx="4143404" cy="285752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7" name="Рисунок 6" descr="G:\DCIM\117_PANA\P117050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500438"/>
            <a:ext cx="4071966" cy="282408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8" name="Голос 02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75557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D:\IMG_06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00174"/>
            <a:ext cx="4159710" cy="303567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Рисунок 4" descr="D:\IMG_06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2643182"/>
            <a:ext cx="4416279" cy="323052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14546" y="500042"/>
            <a:ext cx="481939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РМО – обобщение опыта</a:t>
            </a:r>
            <a:endParaRPr lang="ru-RU" sz="3200" b="1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Голос 01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67544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071538" y="2032147"/>
            <a:ext cx="728664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A500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идактическая игра является эффективным средством развития познавательной активности и залог</a:t>
            </a:r>
            <a:r>
              <a:rPr lang="ru-RU" sz="3200" b="1" i="1" dirty="0" smtClean="0">
                <a:solidFill>
                  <a:srgbClr val="A500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отличной учебы в школе.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Голос 013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57158" y="1500174"/>
            <a:ext cx="46434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«Без игры нет, не может быть полноценного умственного развития.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– это искра, зажигающая огонек пытливости и любознательности».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 А. Сухомлинский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071538" y="3929066"/>
            <a:ext cx="68580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Развить познавательные способности у детей старшего дошкольного возраста посредством дидактических игр.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6" name="Picture 4" descr="https://fs00.infourok.ru/images/doc/87/104350/hello_html_m3517d4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214422"/>
            <a:ext cx="1943534" cy="2643206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</p:pic>
      <p:pic>
        <p:nvPicPr>
          <p:cNvPr id="8" name="Голос 014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357166"/>
            <a:ext cx="370986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Развивающая среда</a:t>
            </a:r>
            <a:endParaRPr lang="ru-RU" sz="3200" b="1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андрей\Desktop\Новая флешка\дет.сад фото\Старша 18-19\P11701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214422"/>
            <a:ext cx="3143272" cy="226964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7" name="Рисунок 6" descr="C:\Users\андрей\Desktop\Новая флешка\дет.сад фото\Старша 18-19\P11701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3500438"/>
            <a:ext cx="3500462" cy="282694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2049" name="Picture 1" descr="C:\Users\андрей\Desktop\новая флешка\дет.сад фото\Старша 18-19\P11704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1071546"/>
            <a:ext cx="3436819" cy="25776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pic>
        <p:nvPicPr>
          <p:cNvPr id="5" name="Рисунок 4" descr="C:\Users\андрей\Desktop\Новая флешка\дет.сад фото\Старша 18-19\P117014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786190"/>
            <a:ext cx="3500462" cy="24288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" name="Голос 015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323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3" name="Picture 1" descr="C:\Users\андрей\Desktop\новая флешка\дет.сад фото\пОДГ 2\P11707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000108"/>
            <a:ext cx="3698791" cy="277409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pic>
        <p:nvPicPr>
          <p:cNvPr id="3074" name="Picture 2" descr="C:\Users\андрей\Desktop\новая флешка\дет.сад фото\пОДГ 2\P11706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928670"/>
            <a:ext cx="3714776" cy="278608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3075" name="Picture 3" descr="C:\Users\андрей\Desktop\новая флешка\дет.сад фото\пОДГ 2\P11708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3929066"/>
            <a:ext cx="3317756" cy="2488317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</p:pic>
      <p:pic>
        <p:nvPicPr>
          <p:cNvPr id="3076" name="Picture 4" descr="C:\Users\андрей\Desktop\новая флешка\дет.сад фото\пОДГ 2\P11708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3429000"/>
            <a:ext cx="3833838" cy="2875379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571736" y="285728"/>
            <a:ext cx="359572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Методы и приемы</a:t>
            </a:r>
            <a:endParaRPr lang="ru-RU" sz="3200" b="1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Голос 016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25152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00034" y="361543"/>
            <a:ext cx="8286776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Внимание –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сосредоточенность на чём-либо.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атрица с фигурками к заданию «Найди и вычеркни» для детей в возрасте от четырёх до пяти лет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857355" y="642919"/>
            <a:ext cx="1928827" cy="321471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429124" y="1643050"/>
            <a:ext cx="42148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«Найди и вычеркни»(</a:t>
            </a: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Немов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Р.С.).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785786" y="3172896"/>
            <a:ext cx="3500462" cy="23083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A5002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СЕНТЯБРЬ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высокий уровень переключения внимания -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A5002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средний – 11%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низкий уровень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78%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9190" y="3357562"/>
            <a:ext cx="3571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МАЙ</a:t>
            </a:r>
          </a:p>
          <a:p>
            <a:r>
              <a:rPr lang="ru-RU" sz="24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высокий уровень переключения внимания </a:t>
            </a:r>
            <a:r>
              <a:rPr lang="en-US" sz="24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ru-RU" sz="24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37%</a:t>
            </a:r>
          </a:p>
          <a:p>
            <a:r>
              <a:rPr lang="ru-RU" sz="24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средний – 52%</a:t>
            </a:r>
            <a:endParaRPr lang="en-US" sz="2400" dirty="0" smtClean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низкий уровень - 11%</a:t>
            </a:r>
            <a:endParaRPr lang="ru-RU" sz="2400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Голос 017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95536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85786" y="2500306"/>
            <a:ext cx="42148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андрей\Desktop\Новая флешка\дет.сад фото\Сред.2017\P11601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714356"/>
            <a:ext cx="3286148" cy="2500821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андрей\Desktop\Новая флешка\дет.сад фото\Сред.2017\P116017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57166"/>
            <a:ext cx="4000528" cy="360200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андрей\Desktop\Новая флешка\дет.сад фото\Сред.2017\P116029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000372"/>
            <a:ext cx="4071966" cy="3445993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андрей\Desktop\Новая флешка\дет.сад фото\Сред.2017\P115094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429000"/>
            <a:ext cx="3867144" cy="279329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Голос 006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25152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00034" y="214290"/>
            <a:ext cx="8143900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огическое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мышление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способность и умение ребёнка самостоятельно производить простые логические действия (анализ, синтез, сравнение, обобщение и др.)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726" y="1571612"/>
            <a:ext cx="1611798" cy="235745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1643050"/>
            <a:ext cx="5076180" cy="1143008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500298" y="3071810"/>
            <a:ext cx="6215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«Изучение уровня овладения логическими операциями» и «Нелепицы» (методика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Белошистой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А.В. и Непомнящей Р.Н.)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143380"/>
            <a:ext cx="4214842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высокий уровень – 16%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средний – 56%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низкий уровень - 28% </a:t>
            </a:r>
            <a:endParaRPr lang="ru-RU" sz="2400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357686" y="4328046"/>
            <a:ext cx="4214810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высокий уровень</a:t>
            </a:r>
            <a:r>
              <a:rPr kumimoji="0" lang="en-US" sz="2400" b="0" i="1" u="none" strike="noStrike" cap="none" normalizeH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62%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средний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35% </a:t>
            </a:r>
            <a:endParaRPr lang="en-US" sz="2400" i="1" dirty="0" smtClean="0">
              <a:solidFill>
                <a:srgbClr val="A5002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изкий</a:t>
            </a:r>
            <a:r>
              <a:rPr lang="en-US" sz="2400" i="1" dirty="0" smtClean="0">
                <a:solidFill>
                  <a:srgbClr val="A5002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3%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Голос 018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9553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ндрей\Desktop\Новая флешка\дет.сад фото\Старша 18-19\P117008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85728"/>
            <a:ext cx="3429024" cy="270619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6" name="Рисунок 5" descr="C:\Users\андрей\Desktop\Новая флешка\дет.сад фото\Старша 18-19\P117010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00438"/>
            <a:ext cx="4286280" cy="30759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pic>
        <p:nvPicPr>
          <p:cNvPr id="7" name="Рисунок 6" descr="C:\Users\андрей\Desktop\Новая флешка\дет.сад фото\Старша 18-19\P117008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714356"/>
            <a:ext cx="3429024" cy="268800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8" name="Рисунок 7" descr="C:\Users\андрей\Desktop\Новая флешка\дет.сад фото\Старша 18-19\V1yByRhFioI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3500438"/>
            <a:ext cx="4143404" cy="31371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9" name="Рисунок 8" descr="C:\Users\андрей\Desktop\Новая флешка\дет.сад фото\сУПЕР-ЛОГИК ДЕМА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2357430"/>
            <a:ext cx="2480959" cy="1754931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dlyarazvitiya.ru/wp-content/uploads/2018/11/labirinty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1934" y="0"/>
            <a:ext cx="2471231" cy="163773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0" name="Голос 019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17951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28596" y="928670"/>
            <a:ext cx="8501090" cy="954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Память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-это процесс, выполняющий функции запоминания, сохранения и</a:t>
            </a:r>
            <a:r>
              <a:rPr kumimoji="0" lang="ru-RU" sz="2400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воспроизведения прошлого опыта.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500306"/>
            <a:ext cx="34290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высокий уровень – 5%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средний – 42%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низкий уровень - 48% 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очень низкий -5%</a:t>
            </a:r>
            <a:endParaRPr lang="ru-RU" sz="2400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876" y="2571744"/>
            <a:ext cx="36433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МАЙ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высокий уровень – 48%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средний – 47%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низкий уровень - 5%</a:t>
            </a:r>
          </a:p>
          <a:p>
            <a:r>
              <a:rPr lang="ru-RU" sz="2400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очень низкий – 0%</a:t>
            </a:r>
            <a:endParaRPr lang="ru-RU" sz="2400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Голос 009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156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255</Words>
  <Application>Microsoft Office PowerPoint</Application>
  <PresentationFormat>Экран (4:3)</PresentationFormat>
  <Paragraphs>43</Paragraphs>
  <Slides>13</Slides>
  <Notes>0</Notes>
  <HiddenSlides>0</HiddenSlides>
  <MMClips>13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 Юрьевна</dc:creator>
  <cp:lastModifiedBy>Пользователь</cp:lastModifiedBy>
  <cp:revision>28</cp:revision>
  <dcterms:created xsi:type="dcterms:W3CDTF">2022-02-15T08:50:30Z</dcterms:created>
  <dcterms:modified xsi:type="dcterms:W3CDTF">2022-02-18T06:54:24Z</dcterms:modified>
</cp:coreProperties>
</file>