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328592" cy="688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1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32936" r="28830" b="10516"/>
          <a:stretch/>
        </p:blipFill>
        <p:spPr bwMode="auto">
          <a:xfrm>
            <a:off x="179512" y="30832"/>
            <a:ext cx="8746798" cy="68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5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7183" r="30503" b="14087"/>
          <a:stretch/>
        </p:blipFill>
        <p:spPr bwMode="auto">
          <a:xfrm>
            <a:off x="395536" y="3097"/>
            <a:ext cx="8244408" cy="685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9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4208" r="30837" b="11507"/>
          <a:stretch/>
        </p:blipFill>
        <p:spPr bwMode="auto">
          <a:xfrm>
            <a:off x="1043608" y="3191"/>
            <a:ext cx="7108692" cy="68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7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3413" r="28606" b="12500"/>
          <a:stretch/>
        </p:blipFill>
        <p:spPr bwMode="auto">
          <a:xfrm>
            <a:off x="683568" y="0"/>
            <a:ext cx="798331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8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1428" r="29721" b="18056"/>
          <a:stretch/>
        </p:blipFill>
        <p:spPr bwMode="auto">
          <a:xfrm>
            <a:off x="395536" y="18849"/>
            <a:ext cx="8244408" cy="68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30358" r="29722" b="9126"/>
          <a:stretch/>
        </p:blipFill>
        <p:spPr bwMode="auto">
          <a:xfrm>
            <a:off x="467544" y="-31598"/>
            <a:ext cx="8104899" cy="68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8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26786" r="29722" b="14088"/>
          <a:stretch/>
        </p:blipFill>
        <p:spPr bwMode="auto">
          <a:xfrm>
            <a:off x="395536" y="0"/>
            <a:ext cx="8261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4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413" r="29722" b="16865"/>
          <a:stretch/>
        </p:blipFill>
        <p:spPr bwMode="auto">
          <a:xfrm>
            <a:off x="467544" y="2844"/>
            <a:ext cx="8244408" cy="68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6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32738" r="28941" b="8929"/>
          <a:stretch/>
        </p:blipFill>
        <p:spPr bwMode="auto">
          <a:xfrm>
            <a:off x="251520" y="-16206"/>
            <a:ext cx="8604448" cy="687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3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31958" r="29146" b="9841"/>
          <a:stretch/>
        </p:blipFill>
        <p:spPr bwMode="auto">
          <a:xfrm>
            <a:off x="395536" y="-1"/>
            <a:ext cx="8388424" cy="68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7183" r="30949" b="13294"/>
          <a:stretch/>
        </p:blipFill>
        <p:spPr bwMode="auto">
          <a:xfrm>
            <a:off x="539552" y="-26188"/>
            <a:ext cx="8100392" cy="68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34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2018-11-20T16:53:30Z</dcterms:created>
  <dcterms:modified xsi:type="dcterms:W3CDTF">2018-11-21T10:12:34Z</dcterms:modified>
</cp:coreProperties>
</file>