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328592" cy="688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519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5" t="32936" r="28830" b="10516"/>
          <a:stretch/>
        </p:blipFill>
        <p:spPr bwMode="auto">
          <a:xfrm>
            <a:off x="179512" y="30832"/>
            <a:ext cx="8746798" cy="684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854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4" t="27183" r="30503" b="14087"/>
          <a:stretch/>
        </p:blipFill>
        <p:spPr bwMode="auto">
          <a:xfrm>
            <a:off x="395536" y="3097"/>
            <a:ext cx="8244408" cy="6854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09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1" t="24208" r="30837" b="11507"/>
          <a:stretch/>
        </p:blipFill>
        <p:spPr bwMode="auto">
          <a:xfrm>
            <a:off x="1043608" y="3191"/>
            <a:ext cx="7108692" cy="685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07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23413" r="28606" b="12500"/>
          <a:stretch/>
        </p:blipFill>
        <p:spPr bwMode="auto">
          <a:xfrm>
            <a:off x="683568" y="0"/>
            <a:ext cx="798331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582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21428" r="29721" b="18056"/>
          <a:stretch/>
        </p:blipFill>
        <p:spPr bwMode="auto">
          <a:xfrm>
            <a:off x="395536" y="18849"/>
            <a:ext cx="8244408" cy="6870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3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1" t="30358" r="29722" b="9126"/>
          <a:stretch/>
        </p:blipFill>
        <p:spPr bwMode="auto">
          <a:xfrm>
            <a:off x="467544" y="-31598"/>
            <a:ext cx="8104899" cy="688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781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1" t="26786" r="29722" b="14088"/>
          <a:stretch/>
        </p:blipFill>
        <p:spPr bwMode="auto">
          <a:xfrm>
            <a:off x="395536" y="0"/>
            <a:ext cx="82618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243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6" t="23413" r="29722" b="16865"/>
          <a:stretch/>
        </p:blipFill>
        <p:spPr bwMode="auto">
          <a:xfrm>
            <a:off x="467544" y="2844"/>
            <a:ext cx="8244408" cy="685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369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32738" r="28941" b="8929"/>
          <a:stretch/>
        </p:blipFill>
        <p:spPr bwMode="auto">
          <a:xfrm>
            <a:off x="251520" y="-16206"/>
            <a:ext cx="8604448" cy="687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3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6" t="31958" r="29146" b="9841"/>
          <a:stretch/>
        </p:blipFill>
        <p:spPr bwMode="auto">
          <a:xfrm>
            <a:off x="395536" y="-1"/>
            <a:ext cx="8388424" cy="687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61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3" t="27183" r="30949" b="13294"/>
          <a:stretch/>
        </p:blipFill>
        <p:spPr bwMode="auto">
          <a:xfrm>
            <a:off x="539552" y="-26188"/>
            <a:ext cx="8100392" cy="68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934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2018-11-20T16:53:30Z</dcterms:created>
  <dcterms:modified xsi:type="dcterms:W3CDTF">2018-11-21T10:12:34Z</dcterms:modified>
</cp:coreProperties>
</file>