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6038"/>
            <a:ext cx="5400600" cy="68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ышка нашла рукавичк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165"/>
            <a:ext cx="7488832" cy="48216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4850789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Шел дед лесом, а за ним бежала собачка. Шел дед, шел, да и обронил рукавичку. Вот бежит мышка, влезла в эту рукавичку и говорит: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 Тут я буду жить.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в это время лягушка — прыг-прыг! — спрашивает: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 Кто, кто в рукавичке живет?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 Мышка — поскребушка. А ты кто?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 А я лягушка — попрыгушка. Пусти и меня!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 Иди.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Вот их уже двое.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йчик и рукавич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36988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33264" y="4660114"/>
            <a:ext cx="84183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Бежит зайчик.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Подбежал к рукавичке, спрашивает: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Кто, кто в рукавичке живет?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Мышка — поскребушка, лягушка — попрыгушка. А ты кто?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А я зайчик — побегайчик. Пустите и меня!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Иди.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Вот их уже трое.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сичка и рукавич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14"/>
            <a:ext cx="8136904" cy="51531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94995" y="5157192"/>
            <a:ext cx="893039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Бежит лисичка: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Кто, кто в рукавичке живет?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Мышка — поскребушка, лягушка — попрыгушка да зайчик — побегайчик. А ты кто?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-А я лисичка-сестричка. Пустите и меня!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Вот их уже четверо сидит. 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лк и рукавич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12"/>
            <a:ext cx="8064896" cy="51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5157192"/>
            <a:ext cx="6534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Глядь, бежит волчок — и тоже к рукавичке, да и спрашивает: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 Кто, кто в рукавичке живет?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 Мышка — поскребушка, лягушка — попрыгушка, зайчик — побегайчик да лисичка-сестричка. А ты кто?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 А я волчок — серый бочок. Пустите и меня!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 Ну иди!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Влез и этот. Уже стало их пятеро.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дведь и рукавич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890792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8778" y="4149566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Откуда ни возьмись, бредет кабан: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— Хро-хро-хро, кто в рукавичке живет?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— Мышка — поскребушка, лягушка — попрыгушка, зайчик — побегайчик, лисичка-сестричка да волчок — серый бочок. А ты кто?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— А я кабан — клыкан. Пустите и меня!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Вот беда, всем в рукавичку охота.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— Тебе и не влезть!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— Как-нибудь влезу, пустите!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— Ну, что ж с тобой поделаешь, лезь!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Влез и этот. Уже их шестеро. И так им тесно, что не повернуться!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 тут затрещали сучья: вылезает медведь и тоже к рукавичке подходит, ревет: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— Кто, кто в рукавичке живет?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— Мышка — поскребушка, лягушка — попрыгушка, зайчик — побегайчик, лисичка-сестричка, волчок — серый бочок да кабан — клыкан. А ты кто?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Гу-гу-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гу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вас тут многовато! А я медведюшка — батюшка. Пустите и меня!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— Как же мы тебя пустим? Ведь и так тесно.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— Да как-нибудь!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Ну уж иди, только с краешку!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Влез и этот.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ери бегут по лес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40" y="-1"/>
            <a:ext cx="9009259" cy="52292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4957" y="5373216"/>
            <a:ext cx="8703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Семеро стало, да так тесно, что рукавичка того и гляди, разорвется.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тем временем дед хватился — нету рукавички. Он тогда вернулся искать ее. А собачка вперед побежала. Бежала, бежала, смотрит — лежит рукавичка и пошевеливается. Собачка тогда: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 Гав-гав-гав!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Звери испугались, из рукавички вырвались — да врассыпную по лесу.</a:t>
            </a: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д нашел рукавичк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50"/>
            <a:ext cx="8728426" cy="60123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6021288"/>
            <a:ext cx="3566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дед пришел и забрал рукавичку.</a:t>
            </a:r>
          </a:p>
        </p:txBody>
      </p:sp>
    </p:spTree>
    <p:extLst>
      <p:ext uri="{BB962C8B-B14F-4D97-AF65-F5344CB8AC3E}">
        <p14:creationId xmlns:p14="http://schemas.microsoft.com/office/powerpoint/2010/main" val="17821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508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5</cp:revision>
  <dcterms:created xsi:type="dcterms:W3CDTF">2022-01-24T17:10:30Z</dcterms:created>
  <dcterms:modified xsi:type="dcterms:W3CDTF">2022-01-25T17:36:23Z</dcterms:modified>
</cp:coreProperties>
</file>