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776" y="2502"/>
            <a:ext cx="15489410" cy="685549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35" y="836712"/>
            <a:ext cx="9627818" cy="396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14526"/>
            <a:ext cx="2956344" cy="118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4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яяяяяяяяяяяяяяяя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8607" r="21044" b="13589"/>
          <a:stretch/>
        </p:blipFill>
        <p:spPr bwMode="auto">
          <a:xfrm>
            <a:off x="7074" y="2703"/>
            <a:ext cx="9136926" cy="69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prischepki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13" y="4797152"/>
            <a:ext cx="761996" cy="7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02222 C -0.075 0.02037 -0.0967 0.01898 -0.11841 0.02431 C -0.129 0.02685 -0.15018 0.03033 -0.15018 0.03033 C -0.16007 0.03496 -0.14913 0.03033 -0.16684 0.03449 C -0.18351 0.03843 -0.2 0.04468 -0.21684 0.04861 C -0.23125 0.05787 -0.24497 0.05996 -0.26077 0.06273 C -0.27361 0.06875 -0.25382 0.06019 -0.28368 0.06667 C -0.28976 0.06806 -0.29566 0.07222 -0.30174 0.07477 C -0.30712 0.07709 -0.31285 0.07616 -0.31841 0.07685 C -0.32917 0.08611 -0.34358 0.08241 -0.35625 0.08496 C -0.36302 0.0882 -0.36841 0.08959 -0.37587 0.09097 C -0.38073 0.09329 -0.38455 0.09722 -0.38959 0.09908 C -0.42084 0.11134 -0.45573 0.11459 -0.48802 0.11713 C -0.50087 0.12315 -0.5158 0.12222 -0.529 0.12338 C -0.55504 0.13403 -0.58212 0.13472 -0.6092 0.1375 C -0.62344 0.14329 -0.63247 0.14074 -0.64861 0.13935 C -0.65712 0.13588 -0.66597 0.13472 -0.67448 0.13148 C -0.68316 0.12824 -0.67483 0.13102 -0.68351 0.12523 C -0.68907 0.12153 -0.69584 0.11968 -0.70174 0.11713 C -0.72188 0.1081 -0.70434 0.11273 -0.71372 0.10509 C -0.71511 0.10394 -0.71702 0.10417 -0.71841 0.10301 C -0.72153 0.1007 -0.72448 0.09769 -0.72743 0.09491 C -0.72952 0.09306 -0.73264 0.09398 -0.73507 0.09306 C -0.74254 0.09028 -0.75052 0.08611 -0.75782 0.08287 C -0.76407 0.08009 -0.7665 0.07176 -0.77292 0.06875 C -0.7757 0.0632 -0.77882 0.05764 -0.78195 0.05255 C -0.78282 0.05116 -0.78403 0.05 -0.78507 0.04861 C -0.78611 0.04722 -0.78802 0.04445 -0.78802 0.04445 " pathEditMode="relative" ptsTypes="fffffffffffffffffffffffffffA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8607" r="21044" b="13589"/>
          <a:stretch/>
        </p:blipFill>
        <p:spPr bwMode="auto">
          <a:xfrm>
            <a:off x="7074" y="2703"/>
            <a:ext cx="9136926" cy="69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prischepki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7192"/>
            <a:ext cx="761996" cy="7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0156 -0.01551 -0.00521 -0.02963 -0.00903 -0.04444 C -0.00695 -0.07153 -0.00886 -0.0662 0.00451 -0.08495 C 0.00694 -0.08843 0.00885 -0.09329 0.01215 -0.09491 C 0.0151 -0.0963 0.02118 -0.09907 0.02118 -0.09907 C 0.02309 -0.10278 0.02378 -0.10741 0.02587 -0.11111 C 0.03055 -0.11968 0.03784 -0.12824 0.04548 -0.13125 C 0.04982 -0.13704 0.05347 -0.14606 0.0592 -0.14954 C 0.06146 -0.15093 0.06423 -0.15069 0.06666 -0.15162 C 0.07621 -0.15509 0.08107 -0.15787 0.09097 -0.15949 C 0.0993 -0.1713 0.11805 -0.1706 0.12882 -0.17176 C 0.13524 -0.17477 0.14201 -0.17546 0.14861 -0.17778 C 0.16076 -0.17708 0.17257 -0.17685 0.18489 -0.17569 C 0.18837 -0.17523 0.19201 -0.17315 0.19548 -0.17176 C 0.19844 -0.1706 0.20434 -0.16759 0.20434 -0.16759 C 0.21666 -0.16968 0.22639 -0.16898 0.23784 -0.16366 C 0.24236 -0.15764 0.23941 -0.16042 0.24548 -0.15764 C 0.24844 -0.15625 0.25451 -0.15347 0.25451 -0.15347 C 0.25764 -0.15486 0.26371 -0.15764 0.26371 -0.15764 " pathEditMode="relative" ptsTypes="ffffffffffffffffffA">
                                      <p:cBhvr>
                                        <p:cTn id="6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8607" r="21044" b="13589"/>
          <a:stretch/>
        </p:blipFill>
        <p:spPr bwMode="auto">
          <a:xfrm>
            <a:off x="7074" y="2703"/>
            <a:ext cx="9136926" cy="69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prischepki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761996" cy="7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66667E-6 C 0.01076 0.00254 0.021 0.00555 0.03177 0.0081 C 0.03472 0.00879 0.04097 0.01018 0.04097 0.01018 C 0.05416 0.00949 0.06736 0.01087 0.08038 0.0081 C 0.08576 0.00694 0.08941 -6.66667E-6 0.09392 -0.00394 C 0.09948 -0.0088 0.10642 -0.00926 0.11215 -0.01413 C 0.1158 -0.02801 0.1184 -0.04514 0.11215 -0.05857 C 0.10573 -0.07269 0.09809 -0.08195 0.08784 -0.09098 C 0.08524 -0.09329 0.08333 -0.09769 0.08038 -0.09908 C 0.07743 -0.10047 0.0743 -0.10024 0.07118 -0.10093 C 0.06093 -0.11042 0.04687 -0.11297 0.03472 -0.11714 C 0.0118 -0.11505 -0.00747 -0.1088 -0.03021 -0.10718 C -0.05348 -0.09676 -0.02865 -0.10718 -0.09236 -0.10301 C -0.10157 -0.10232 -0.11059 -0.09514 -0.11962 -0.09283 C -0.12969 -0.09028 -0.14011 -0.08913 -0.15 -0.08496 C -0.15348 -0.08565 -0.15712 -0.08542 -0.16059 -0.08681 C -0.16615 -0.08889 -0.16927 -0.09422 -0.1757 -0.09491 C -0.18733 -0.09607 -0.19896 -0.0963 -0.21059 -0.097 C -0.22136 -0.10209 -0.23038 -0.09468 -0.24098 -0.09283 C -0.27014 -0.08774 -0.25591 -0.08959 -0.28334 -0.08681 C -0.31424 -0.08843 -0.31632 -0.08843 -0.33785 -0.09283 C -0.34757 -0.09723 -0.34462 -0.09399 -0.34844 -0.09908 " pathEditMode="relative" ptsTypes="fffffffffffffffffffffA">
                                      <p:cBhvr>
                                        <p:cTn id="6" dur="6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8607" r="21044" b="13589"/>
          <a:stretch/>
        </p:blipFill>
        <p:spPr bwMode="auto">
          <a:xfrm>
            <a:off x="7074" y="2703"/>
            <a:ext cx="9136926" cy="69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prischepki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761996" cy="7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C -0.00538 -0.01088 -0.01319 -0.01921 -0.02118 -0.02616 C -0.02708 -0.04908 -0.02292 -0.07523 -0.00746 -0.08889 C -0.00278 -0.09861 0.00399 -0.10324 0.01215 -0.10695 C 0.0132 -0.10833 0.01406 -0.11019 0.01528 -0.11111 C 0.01667 -0.11227 0.01875 -0.11158 0.01979 -0.11296 C 0.02795 -0.12384 0.01302 -0.11528 0.02587 -0.12107 C 0.03142 -0.12894 0.03681 -0.1419 0.04392 -0.14746 C 0.04948 -0.15185 0.05747 -0.15347 0.06372 -0.15556 C 0.07083 -0.16181 0.07934 -0.16551 0.08785 -0.16551 " pathEditMode="relative" ptsTypes="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776" y="2502"/>
            <a:ext cx="15489410" cy="68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яяяяяяяяяяяяяяяя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2018-05-21T16:25:10Z</dcterms:created>
  <dcterms:modified xsi:type="dcterms:W3CDTF">2018-05-23T18:55:34Z</dcterms:modified>
</cp:coreProperties>
</file>