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58" r:id="rId9"/>
    <p:sldId id="257" r:id="rId10"/>
    <p:sldId id="271" r:id="rId11"/>
    <p:sldId id="270" r:id="rId12"/>
    <p:sldId id="268" r:id="rId13"/>
    <p:sldId id="269" r:id="rId14"/>
    <p:sldId id="267" r:id="rId15"/>
    <p:sldId id="274" r:id="rId16"/>
    <p:sldId id="266" r:id="rId17"/>
    <p:sldId id="265" r:id="rId18"/>
    <p:sldId id="276" r:id="rId19"/>
    <p:sldId id="275" r:id="rId20"/>
    <p:sldId id="28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48</c:v>
                </c:pt>
                <c:pt idx="2">
                  <c:v>38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0.62000000000000033</c:v>
                </c:pt>
                <c:pt idx="1">
                  <c:v>0.35000000000000014</c:v>
                </c:pt>
                <c:pt idx="2">
                  <c:v>3.0000000000000002E-2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556792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Развитие логического мышления посредством дидактических игр и упражнений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436510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Коробицына</a:t>
            </a:r>
            <a:r>
              <a:rPr lang="ru-RU" b="1" dirty="0" smtClean="0">
                <a:solidFill>
                  <a:srgbClr val="002060"/>
                </a:solidFill>
              </a:rPr>
              <a:t> Людмила Юрьевна,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воспитатель,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первая квалификационная категория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928670"/>
            <a:ext cx="884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на развитие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логического мышления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m0-tub-ru.yandex.net/i?id=bd1e634f7d99d08a5395475f360f3725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6929486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3143248"/>
            <a:ext cx="2715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Графические игры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500570"/>
            <a:ext cx="3256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Математические игры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2357430"/>
            <a:ext cx="213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Речевые игры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андрей\Desktop\Новая флешка\дет.сад фото\Старша 18-19\P117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962" y="1571612"/>
            <a:ext cx="4381531" cy="32861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500298" y="857232"/>
            <a:ext cx="4116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Графические игры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avatars.mds.yandex.net/get-pdb/1883246/b35d7c8f-705c-46c9-b5f5-141e63fee760/s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572008"/>
            <a:ext cx="2069992" cy="165618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 descr="https://dlyarazvitiya.ru/wp-content/uploads/2018/11/labirinty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571612"/>
            <a:ext cx="2355744" cy="158417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5" descr="C:\Users\андрей\Desktop\Новая флешка\дет.сад фото\Старша 18-19\P11703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286124"/>
            <a:ext cx="3840424" cy="28803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C:\Users\андрей\Desktop\Новая флешка\дет.сад фото\Старша 18-19\P117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4310093" cy="323256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1500174"/>
            <a:ext cx="2916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Речевые игры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220072" y="3356992"/>
            <a:ext cx="3532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загадала...».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«Чем похожи и чем отличаются?»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«Скажи мне наоборот»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6" descr="https://ds02.infourok.ru/uploads/ex/047e/0007095d-8b6af0bb/img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5983">
            <a:off x="5475670" y="711764"/>
            <a:ext cx="2859657" cy="214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андрей\Desktop\Новая флешка\дет.сад фото\Старша 18-19\P117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429000"/>
            <a:ext cx="3430734" cy="25730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00298" y="1000108"/>
            <a:ext cx="4496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Математические игры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s://www.neposed.net/images/olga/igraya_razvivaemsya/igri_na_razvitie_mishleniya/chto-lishnee-1/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20068">
            <a:off x="535229" y="1853001"/>
            <a:ext cx="2444368" cy="172124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8674" name="Picture 2" descr="https://cf.ppt-online.org/files/slide/k/kueW2adN8gxrhjltcIiZVy4FK5pS69HPDC0qf1/slid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91993">
            <a:off x="5981432" y="4652948"/>
            <a:ext cx="1979056" cy="14842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6" name="Picture 2" descr="G:\DCIM\117_PANA\P11708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1714488"/>
            <a:ext cx="4381530" cy="32861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андрей\Desktop\Новая флешка\дет.сад фото\Старша 18-19\V1yByRhFi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00808"/>
            <a:ext cx="5000660" cy="3741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2643182"/>
            <a:ext cx="36604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«Запасы для белочки»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«Шубка для зайца»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«Мишка в гостях»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андрей\Desktop\Новая флешка\дет.сад фото\Старша 18-19\P1170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115791" cy="308684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5" name="Picture 2" descr="C:\Users\андрей\Desktop\Новая флешка\дет.сад фото\Старша 18-19\P117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4151200" cy="31134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6" name="Picture 4" descr="C:\Users\андрей\Desktop\Новая флешка\дет.сад фото\Старша 18-19\P1170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4224468" cy="3168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" name="Picture 1" descr="G:\DCIM\117_PANA\P11704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4173614" cy="313021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285984" y="1214422"/>
          <a:ext cx="5975908" cy="445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4414" y="34290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928670"/>
            <a:ext cx="718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еминар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практикум для родителей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static.planetminecraft.com/files/resource_media/screenshot/1542/depositphotos_16357957-vector-colorful-random-question-marks9478621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5893649" cy="44168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143108" y="2285992"/>
            <a:ext cx="4281689" cy="6759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Где логика?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3" descr="G:\DCIM\117_PANA\P1170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2414">
            <a:off x="257766" y="3521051"/>
            <a:ext cx="3098624" cy="23239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9" name="Picture 4" descr="G:\DCIM\117_PANA\P1170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714752"/>
            <a:ext cx="3643338" cy="273250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4" name="AutoShape 2" descr="https://my-bookshop.ru/image/10184714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my-bookshop.ru/image/10184714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://razvitie-shop.ru/images/__user__/catalog/D-228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3" name="Picture 11" descr="C:\Users\андрей\Desktop\Новая флешка\дет.сад фото\Старша 18-19\P1170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884283" cy="291321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3801" name="Picture 9" descr="C:\Users\андрей\Desktop\Новая флешка\дет.сад фото\Старша 18-19\P1170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4191029" cy="3143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4" name="Picture 10" descr="C:\Users\андрей\Desktop\Новая флешка\дет.сад фото\Старша 18-19\P11704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4000496" cy="30003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7" name="Picture 2" descr="https://spichca.ru/wp-content/uploads/2013/04/44d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5301208"/>
            <a:ext cx="1340607" cy="129614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G:\DCIM\117_PANA\P117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14356"/>
            <a:ext cx="7000924" cy="525069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2357430"/>
            <a:ext cx="721520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способствовать развитию логического мышления у детей старшего дошкольного возраста через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planetminecraft.com/files/resource_media/screenshot/1542/depositphotos_16357957-vector-colorful-random-question-marks9478621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021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1928802"/>
            <a:ext cx="8139374" cy="26048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Где логика?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planetminecraft.com/files/resource_media/screenshot/1542/depositphotos_16357957-vector-colorful-random-question-marks9478621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21" y="0"/>
            <a:ext cx="9151021" cy="6858000"/>
          </a:xfrm>
          <a:prstGeom prst="rect">
            <a:avLst/>
          </a:prstGeom>
          <a:noFill/>
        </p:spPr>
      </p:pic>
      <p:pic>
        <p:nvPicPr>
          <p:cNvPr id="21506" name="Picture 2" descr="https://ds04.infourok.ru/uploads/ex/0f44/00000f43-257b5860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7358082" cy="55185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planetminecraft.com/files/resource_media/screenshot/1542/depositphotos_16357957-vector-colorful-random-question-marks9478621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21" y="0"/>
            <a:ext cx="9151021" cy="6858000"/>
          </a:xfrm>
          <a:prstGeom prst="rect">
            <a:avLst/>
          </a:prstGeom>
          <a:noFill/>
        </p:spPr>
      </p:pic>
      <p:sp>
        <p:nvSpPr>
          <p:cNvPr id="22532" name="AutoShape 4" descr="https://xn--e1abcgakjmf3afc5c8g.xn--p1ai/upload/main/c25/c25f395f5f3c9af59aeaee048aed7f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ds04.infourok.ru/uploads/ex/0f44/00000f43-257b5860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://lib5.podelise.ru/tw_files2/urls_359/26/d-25537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620000" cy="5715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planetminecraft.com/files/resource_media/screenshot/1542/depositphotos_16357957-vector-colorful-random-question-marks9478621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21" y="0"/>
            <a:ext cx="9151021" cy="6858000"/>
          </a:xfrm>
          <a:prstGeom prst="rect">
            <a:avLst/>
          </a:prstGeom>
          <a:noFill/>
        </p:spPr>
      </p:pic>
      <p:pic>
        <p:nvPicPr>
          <p:cNvPr id="18434" name="Picture 2" descr="https://ds04.infourok.ru/uploads/ex/01a0/000ee237-2b804638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85794"/>
            <a:ext cx="7215206" cy="54114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planetminecraft.com/files/resource_media/screenshot/1542/depositphotos_16357957-vector-colorful-random-question-marks9478621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21" y="0"/>
            <a:ext cx="9151021" cy="6858000"/>
          </a:xfrm>
          <a:prstGeom prst="rect">
            <a:avLst/>
          </a:prstGeom>
          <a:noFill/>
        </p:spPr>
      </p:pic>
      <p:pic>
        <p:nvPicPr>
          <p:cNvPr id="23554" name="Picture 2" descr="Ð§ÑÐ¾ Ð¾Ð±ÑÐµÐ³Ð¾ Ñ Ð¿ÑÐµÐ´Ð¼ÐµÑÐ¾Ð² ?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85794"/>
            <a:ext cx="7286676" cy="54650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planetminecraft.com/files/resource_media/screenshot/1542/depositphotos_16357957-vector-colorful-random-question-marks9478621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21" y="0"/>
            <a:ext cx="9151021" cy="6858000"/>
          </a:xfrm>
          <a:prstGeom prst="rect">
            <a:avLst/>
          </a:prstGeom>
          <a:noFill/>
        </p:spPr>
      </p:pic>
      <p:pic>
        <p:nvPicPr>
          <p:cNvPr id="24578" name="Picture 2" descr="https://im0-tub-ru.yandex.net/i?id=892290350678805fa4c9ddbee56e23c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42"/>
            <a:ext cx="7429552" cy="55756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planetminecraft.com/files/resource_media/screenshot/1542/depositphotos_16357957-vector-colorful-random-question-marks9478621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21" y="0"/>
            <a:ext cx="9151021" cy="6858000"/>
          </a:xfrm>
          <a:prstGeom prst="rect">
            <a:avLst/>
          </a:prstGeom>
          <a:noFill/>
        </p:spPr>
      </p:pic>
      <p:pic>
        <p:nvPicPr>
          <p:cNvPr id="25602" name="Picture 2" descr="https://im0-tub-ru.yandex.net/i?id=17ed3e605eeb83ce619c3479104314ea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594202" cy="56912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planetminecraft.com/files/resource_media/screenshot/1542/depositphotos_16357957-vector-colorful-random-question-marks9478621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21" y="0"/>
            <a:ext cx="9151021" cy="6858000"/>
          </a:xfrm>
          <a:prstGeom prst="rect">
            <a:avLst/>
          </a:prstGeom>
          <a:noFill/>
        </p:spPr>
      </p:pic>
      <p:pic>
        <p:nvPicPr>
          <p:cNvPr id="20482" name="Picture 2" descr="https://spichca.ru/wp-content/uploads/2013/04/44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28604"/>
            <a:ext cx="6143668" cy="59398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planetminecraft.com/files/resource_media/screenshot/1542/depositphotos_16357957-vector-colorful-random-question-marks9478621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21" y="0"/>
            <a:ext cx="9151021" cy="6858000"/>
          </a:xfrm>
          <a:prstGeom prst="rect">
            <a:avLst/>
          </a:prstGeom>
          <a:noFill/>
        </p:spPr>
      </p:pic>
      <p:pic>
        <p:nvPicPr>
          <p:cNvPr id="2050" name="Picture 2" descr="http://barmoley.ru/zagadki-v-kartinkah/img/6c7b266251898bb2627d6b09dd6b21d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604"/>
            <a:ext cx="6929486" cy="59940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2143116"/>
            <a:ext cx="578647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928802"/>
            <a:ext cx="6643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400175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Логическое мышление-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способность и умение ребёнка самостоятельно производить простые логические действия (анализ, синтез, сравнение, обобщение 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2188294"/>
            <a:ext cx="789124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мышления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Предметно-действенное мышление –  2,5-3 года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Наглядно-образное мышление –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3,5-4 лет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Словесно-логическое мышление – с 5,5-6 лет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000108"/>
            <a:ext cx="494119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: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 занимаются развитием логического мышления детей;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занимаются иногда;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 считают,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развитием логического мышления должны заниматься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педагоги;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70%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родителей хотели приобрести знания о том, как организовывать игры на развитие мышления с детьми в семье.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G:\DCIM\117_PANA\P1170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3348974" cy="25117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2000240"/>
            <a:ext cx="76438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такое логическое мышление»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«Вида логического мышления у детей старшего дошкольного возраста» «Развитие логического мышления посредством дидактических игр».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571612"/>
            <a:ext cx="92155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«Изучение уровня овладения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логическими операциями»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0372"/>
            <a:ext cx="7956481" cy="179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15074" y="3071810"/>
            <a:ext cx="2747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«Нелепицы»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5360">
            <a:off x="1267269" y="785270"/>
            <a:ext cx="3610119" cy="512964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785794"/>
            <a:ext cx="3357586" cy="491088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b105671901c0827e850b53116b8ed5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1500166" y="1357298"/>
          <a:ext cx="471490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2428868"/>
            <a:ext cx="1527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237</Words>
  <Application>Microsoft Office PowerPoint</Application>
  <PresentationFormat>Экран (4:3)</PresentationFormat>
  <Paragraphs>44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Юрьевна</dc:creator>
  <cp:lastModifiedBy>Людмила Юрьевна</cp:lastModifiedBy>
  <cp:revision>34</cp:revision>
  <dcterms:created xsi:type="dcterms:W3CDTF">2020-02-20T09:11:23Z</dcterms:created>
  <dcterms:modified xsi:type="dcterms:W3CDTF">2020-02-26T10:24:35Z</dcterms:modified>
</cp:coreProperties>
</file>